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7" r:id="rId5"/>
    <p:sldId id="268" r:id="rId6"/>
    <p:sldId id="259" r:id="rId7"/>
    <p:sldId id="260" r:id="rId8"/>
    <p:sldId id="261" r:id="rId9"/>
    <p:sldId id="262" r:id="rId10"/>
    <p:sldId id="258" r:id="rId11"/>
    <p:sldId id="264" r:id="rId12"/>
    <p:sldId id="265" r:id="rId13"/>
    <p:sldId id="263" r:id="rId14"/>
    <p:sldId id="266" r:id="rId15"/>
  </p:sldIdLst>
  <p:sldSz cx="9145588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 autoAdjust="0"/>
    <p:restoredTop sz="94660"/>
  </p:normalViewPr>
  <p:slideViewPr>
    <p:cSldViewPr snapToGrid="0">
      <p:cViewPr>
        <p:scale>
          <a:sx n="70" d="100"/>
          <a:sy n="70" d="100"/>
        </p:scale>
        <p:origin x="-1361" y="-29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3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13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6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919" y="2130429"/>
            <a:ext cx="777375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838" y="3886200"/>
            <a:ext cx="64019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438" y="4406904"/>
            <a:ext cx="77737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438" y="2906713"/>
            <a:ext cx="77737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706" y="1600204"/>
            <a:ext cx="5411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3272" y="1600204"/>
            <a:ext cx="54111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0" y="1535113"/>
            <a:ext cx="40408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80" y="2174875"/>
            <a:ext cx="40408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834" y="1535113"/>
            <a:ext cx="404247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834" y="2174875"/>
            <a:ext cx="404247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81" y="273050"/>
            <a:ext cx="30088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671" y="273054"/>
            <a:ext cx="51126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81" y="1435103"/>
            <a:ext cx="30088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14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0600"/>
            <a:ext cx="54873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775"/>
            <a:ext cx="54873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7338"/>
            <a:ext cx="54873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0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40735" y="274642"/>
            <a:ext cx="2743676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706" y="274642"/>
            <a:ext cx="8078603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2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3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0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2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1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44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81BD-5CE4-4F59-8129-ABA16B78856A}" type="datetimeFigureOut">
              <a:rPr lang="pl-PL" smtClean="0"/>
              <a:t>04.11.2023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48A4-9870-4C4F-8776-FD29B65B1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81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80" y="1600204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6354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81BD-5CE4-4F59-8129-ABA16B78856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04.11.2023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3" y="6356354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38" y="6356354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448A4-9870-4C4F-8776-FD29B65B13F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791028" y="769333"/>
            <a:ext cx="5354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0" b="1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MBA</a:t>
            </a:r>
            <a:endParaRPr lang="pl-PL" sz="16000" b="1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041497" y="3834716"/>
            <a:ext cx="4863790" cy="1087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052980" y="4024578"/>
            <a:ext cx="490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Zarządzanie bankiem spółdzielczym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Management of co-</a:t>
            </a:r>
            <a:r>
              <a:rPr lang="pl-PL" sz="2000" b="1" dirty="0" err="1" smtClean="0">
                <a:solidFill>
                  <a:schemeClr val="bg1"/>
                </a:solidFill>
                <a:latin typeface="Tw Cen MT" panose="020B0602020104020603" pitchFamily="34" charset="-18"/>
              </a:rPr>
              <a:t>operative</a:t>
            </a:r>
            <a:r>
              <a:rPr lang="pl-PL" sz="2000" b="1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 bank</a:t>
            </a:r>
            <a:endParaRPr lang="pl-PL" sz="2000" b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120243" y="4996543"/>
            <a:ext cx="2503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</a:rPr>
              <a:t>IV EDYCJA</a:t>
            </a:r>
            <a:endParaRPr lang="pl-P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Book Antiqua" panose="02040602050305030304" pitchFamily="18" charset="0"/>
              </a:rPr>
              <a:t>Egzamin zaliczeniowy</a:t>
            </a:r>
            <a:endParaRPr lang="pl-PL" sz="48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3584" y="1649185"/>
            <a:ext cx="8524995" cy="5105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Test jednokrotnego wyboru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3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1 godz. zajęć = 1 pytanie testowe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4300" b="1" dirty="0" smtClean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900" b="1" dirty="0" smtClean="0">
                <a:latin typeface="Book Antiqua" panose="02040602050305030304" pitchFamily="18" charset="0"/>
              </a:rPr>
              <a:t>Łącznie   = 270 godz. </a:t>
            </a:r>
            <a:br>
              <a:rPr lang="pl-PL" sz="3900" b="1" dirty="0" smtClean="0">
                <a:latin typeface="Book Antiqua" panose="02040602050305030304" pitchFamily="18" charset="0"/>
              </a:rPr>
            </a:br>
            <a:r>
              <a:rPr lang="pl-PL" sz="3900" b="1" dirty="0" smtClean="0">
                <a:latin typeface="Book Antiqua" panose="02040602050305030304" pitchFamily="18" charset="0"/>
              </a:rPr>
              <a:t>(3 </a:t>
            </a:r>
            <a:r>
              <a:rPr lang="pl-PL" sz="3900" b="1" dirty="0" err="1" smtClean="0">
                <a:latin typeface="Book Antiqua" panose="02040602050305030304" pitchFamily="18" charset="0"/>
              </a:rPr>
              <a:t>sem</a:t>
            </a:r>
            <a:r>
              <a:rPr lang="pl-PL" sz="3900" b="1" dirty="0" smtClean="0">
                <a:latin typeface="Book Antiqua" panose="02040602050305030304" pitchFamily="18" charset="0"/>
              </a:rPr>
              <a:t>. = 3 egzaminy)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9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Semestr 1 = 90 godz.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100" b="1" dirty="0" smtClean="0">
                <a:latin typeface="Book Antiqua" panose="02040602050305030304" pitchFamily="18" charset="0"/>
              </a:rPr>
              <a:t>	</a:t>
            </a:r>
            <a:endParaRPr lang="pl-PL" sz="3900" b="1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latin typeface="Book Antiqua" panose="02040602050305030304" pitchFamily="18" charset="0"/>
              </a:rPr>
              <a:t>Egzamin dyplomowy</a:t>
            </a:r>
            <a:endParaRPr lang="pl-PL" sz="48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627" y="2111829"/>
            <a:ext cx="8524995" cy="47461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51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Praca  dyplomowa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5100" b="1" dirty="0">
                <a:latin typeface="Book Antiqua" panose="02040602050305030304" pitchFamily="18" charset="0"/>
              </a:rPr>
              <a:t>+</a:t>
            </a:r>
            <a:endParaRPr lang="pl-PL" sz="5100" b="1" dirty="0" smtClean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51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Egzamin ustny składany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51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przed </a:t>
            </a:r>
            <a:r>
              <a:rPr lang="pl-PL" sz="5100" b="1" dirty="0">
                <a:solidFill>
                  <a:srgbClr val="C00000"/>
                </a:solidFill>
                <a:latin typeface="Book Antiqua" panose="02040602050305030304" pitchFamily="18" charset="0"/>
              </a:rPr>
              <a:t>komisją </a:t>
            </a:r>
            <a:r>
              <a:rPr lang="pl-PL" sz="51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egzaminacyjną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3900" b="1" dirty="0" smtClean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4000" b="1" dirty="0" smtClean="0">
                <a:latin typeface="Book Antiqua" panose="02040602050305030304" pitchFamily="18" charset="0"/>
              </a:rPr>
              <a:t>			</a:t>
            </a:r>
            <a:endParaRPr lang="pl-PL" sz="3900" b="1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Book Antiqua" panose="02040602050305030304" pitchFamily="18" charset="0"/>
              </a:rPr>
              <a:t>Kontakt</a:t>
            </a:r>
            <a:endParaRPr lang="pl-PL" sz="54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79" y="1894115"/>
            <a:ext cx="8426326" cy="46892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4700" b="1" dirty="0">
                <a:solidFill>
                  <a:srgbClr val="FF0000"/>
                </a:solidFill>
                <a:latin typeface="Book Antiqua" panose="02040602050305030304" pitchFamily="18" charset="0"/>
              </a:rPr>
              <a:t>d</a:t>
            </a:r>
            <a:r>
              <a:rPr lang="pl-PL" sz="47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 hab. inż. Józef Kania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Kierownik Studium MBA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Telefon: +48 606 431 942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l-PL" sz="40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3600" b="1" dirty="0">
                <a:latin typeface="Book Antiqua" panose="02040602050305030304" pitchFamily="18" charset="0"/>
              </a:rPr>
              <a:t>d</a:t>
            </a:r>
            <a:r>
              <a:rPr lang="pl-PL" sz="3600" b="1" dirty="0" smtClean="0">
                <a:latin typeface="Book Antiqua" panose="02040602050305030304" pitchFamily="18" charset="0"/>
              </a:rPr>
              <a:t>r inż. Aleksandra Płonka – sekretarz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3600" dirty="0" smtClean="0">
                <a:latin typeface="Book Antiqua" panose="02040602050305030304" pitchFamily="18" charset="0"/>
              </a:rPr>
              <a:t>telefon</a:t>
            </a:r>
            <a:r>
              <a:rPr lang="pl-PL" sz="3600" dirty="0">
                <a:latin typeface="Book Antiqua" panose="02040602050305030304" pitchFamily="18" charset="0"/>
              </a:rPr>
              <a:t>: </a:t>
            </a:r>
            <a:r>
              <a:rPr lang="pl-PL" sz="4600" b="1" dirty="0">
                <a:latin typeface="Book Antiqua" panose="02040602050305030304" pitchFamily="18" charset="0"/>
              </a:rPr>
              <a:t>+48 507 219 682</a:t>
            </a:r>
            <a:r>
              <a:rPr lang="pl-PL" sz="3600" dirty="0">
                <a:latin typeface="Book Antiqua" panose="02040602050305030304" pitchFamily="18" charset="0"/>
              </a:rPr>
              <a:t/>
            </a:r>
            <a:br>
              <a:rPr lang="pl-PL" sz="3600" dirty="0">
                <a:latin typeface="Book Antiqua" panose="02040602050305030304" pitchFamily="18" charset="0"/>
              </a:rPr>
            </a:br>
            <a:r>
              <a:rPr lang="pl-PL" sz="3600" dirty="0">
                <a:latin typeface="Book Antiqua" panose="02040602050305030304" pitchFamily="18" charset="0"/>
              </a:rPr>
              <a:t/>
            </a:r>
            <a:br>
              <a:rPr lang="pl-PL" sz="3600" dirty="0">
                <a:latin typeface="Book Antiqua" panose="02040602050305030304" pitchFamily="18" charset="0"/>
              </a:rPr>
            </a:br>
            <a:r>
              <a:rPr lang="pl-PL" sz="3600" dirty="0">
                <a:latin typeface="Book Antiqua" panose="02040602050305030304" pitchFamily="18" charset="0"/>
              </a:rPr>
              <a:t>e-mail: </a:t>
            </a:r>
            <a:r>
              <a:rPr lang="pl-PL" sz="47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mba@urk.edu.pl</a:t>
            </a:r>
            <a:endParaRPr lang="pl-PL" sz="4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1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782" y="440873"/>
            <a:ext cx="8426326" cy="46892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pl-PL" sz="40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800" b="1" dirty="0" smtClean="0">
                <a:latin typeface="Book Antiqua" panose="02040602050305030304" pitchFamily="18" charset="0"/>
              </a:rPr>
              <a:t>Dziękuję za uwagę!</a:t>
            </a:r>
            <a:endParaRPr lang="pl-PL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8" y="3940629"/>
            <a:ext cx="2393237" cy="220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 Antiqua" panose="02040602050305030304" pitchFamily="18" charset="0"/>
              </a:rPr>
              <a:t>Terminy zjazdów – </a:t>
            </a:r>
            <a:r>
              <a:rPr lang="pl-PL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Semestr 1</a:t>
            </a:r>
            <a:endParaRPr lang="pl-PL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641" y="1426031"/>
            <a:ext cx="7415558" cy="512172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</a:t>
            </a:r>
            <a:r>
              <a:rPr lang="nn-NO" sz="3600" b="1" dirty="0" smtClean="0">
                <a:latin typeface="Book Antiqua" panose="02040602050305030304" pitchFamily="18" charset="0"/>
              </a:rPr>
              <a:t>I</a:t>
            </a:r>
            <a:r>
              <a:rPr lang="pl-PL" sz="3600" b="1" dirty="0" smtClean="0">
                <a:latin typeface="Book Antiqua" panose="02040602050305030304" pitchFamily="18" charset="0"/>
              </a:rPr>
              <a:t>      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03-04 listopada 2023 r.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</a:t>
            </a:r>
            <a:r>
              <a:rPr lang="nn-NO" sz="3600" b="1" dirty="0" smtClean="0">
                <a:latin typeface="Book Antiqua" panose="02040602050305030304" pitchFamily="18" charset="0"/>
              </a:rPr>
              <a:t>II</a:t>
            </a:r>
            <a:r>
              <a:rPr lang="pl-PL" sz="3600" b="1" dirty="0" smtClean="0">
                <a:latin typeface="Book Antiqua" panose="02040602050305030304" pitchFamily="18" charset="0"/>
              </a:rPr>
              <a:t>    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24-2</a:t>
            </a:r>
            <a:r>
              <a:rPr lang="pl-PL" sz="3600" b="1" dirty="0">
                <a:latin typeface="Book Antiqua" panose="02040602050305030304" pitchFamily="18" charset="0"/>
              </a:rPr>
              <a:t>5</a:t>
            </a:r>
            <a:r>
              <a:rPr lang="pl-PL" sz="3600" b="1" dirty="0" smtClean="0">
                <a:latin typeface="Book Antiqua" panose="02040602050305030304" pitchFamily="18" charset="0"/>
              </a:rPr>
              <a:t> listopada 2023 r.</a:t>
            </a:r>
            <a:endParaRPr lang="nn-NO" sz="3600" b="1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</a:t>
            </a:r>
            <a:r>
              <a:rPr lang="nn-NO" sz="3600" b="1" dirty="0" smtClean="0">
                <a:latin typeface="Book Antiqua" panose="02040602050305030304" pitchFamily="18" charset="0"/>
              </a:rPr>
              <a:t>III</a:t>
            </a:r>
            <a:r>
              <a:rPr lang="pl-PL" sz="3600" b="1" dirty="0" smtClean="0">
                <a:latin typeface="Book Antiqua" panose="02040602050305030304" pitchFamily="18" charset="0"/>
              </a:rPr>
              <a:t>   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08</a:t>
            </a:r>
            <a:r>
              <a:rPr lang="nn-NO" sz="3600" b="1" dirty="0" smtClean="0">
                <a:latin typeface="Book Antiqua" panose="02040602050305030304" pitchFamily="18" charset="0"/>
              </a:rPr>
              <a:t>-</a:t>
            </a:r>
            <a:r>
              <a:rPr lang="pl-PL" sz="3600" b="1" dirty="0" smtClean="0">
                <a:latin typeface="Book Antiqua" panose="02040602050305030304" pitchFamily="18" charset="0"/>
              </a:rPr>
              <a:t>09 grudnia 2023 r.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</a:t>
            </a:r>
            <a:r>
              <a:rPr lang="nn-NO" sz="3600" b="1" dirty="0" smtClean="0">
                <a:latin typeface="Book Antiqua" panose="02040602050305030304" pitchFamily="18" charset="0"/>
              </a:rPr>
              <a:t>IV</a:t>
            </a:r>
            <a:r>
              <a:rPr lang="pl-PL" sz="3600" b="1" dirty="0" smtClean="0">
                <a:latin typeface="Book Antiqua" panose="02040602050305030304" pitchFamily="18" charset="0"/>
              </a:rPr>
              <a:t>   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</a:t>
            </a:r>
            <a:r>
              <a:rPr lang="nn-NO" sz="3600" b="1" dirty="0" smtClean="0">
                <a:latin typeface="Book Antiqua" panose="02040602050305030304" pitchFamily="18" charset="0"/>
              </a:rPr>
              <a:t>1</a:t>
            </a:r>
            <a:r>
              <a:rPr lang="pl-PL" sz="3600" b="1" dirty="0" smtClean="0">
                <a:latin typeface="Book Antiqua" panose="02040602050305030304" pitchFamily="18" charset="0"/>
              </a:rPr>
              <a:t>2</a:t>
            </a:r>
            <a:r>
              <a:rPr lang="nn-NO" sz="3600" b="1" dirty="0" smtClean="0">
                <a:latin typeface="Book Antiqua" panose="02040602050305030304" pitchFamily="18" charset="0"/>
              </a:rPr>
              <a:t>-1</a:t>
            </a:r>
            <a:r>
              <a:rPr lang="pl-PL" sz="3600" b="1" dirty="0" smtClean="0">
                <a:latin typeface="Book Antiqua" panose="02040602050305030304" pitchFamily="18" charset="0"/>
              </a:rPr>
              <a:t>3 stycznia 2024 </a:t>
            </a:r>
            <a:r>
              <a:rPr lang="pl-PL" sz="3600" b="1" dirty="0">
                <a:latin typeface="Book Antiqua" panose="02040602050305030304" pitchFamily="18" charset="0"/>
              </a:rPr>
              <a:t>r.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V      -   26-27 stycznia 2024 r.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Zjazd VI    -</a:t>
            </a:r>
            <a:r>
              <a:rPr lang="nn-NO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02-04 lutego 2024 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rgbClr val="FF0000"/>
                </a:solidFill>
                <a:latin typeface="Book Antiqua" panose="02040602050305030304" pitchFamily="18" charset="0"/>
              </a:rPr>
              <a:t>		          (Uwaga - 3 dni!)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0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 Antiqua" panose="02040602050305030304" pitchFamily="18" charset="0"/>
              </a:rPr>
              <a:t>Terminy zjazdów – </a:t>
            </a:r>
            <a:r>
              <a:rPr lang="pl-PL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Semestr 2</a:t>
            </a:r>
            <a:endParaRPr lang="pl-PL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042641" y="1426031"/>
            <a:ext cx="7415558" cy="5121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VI</a:t>
            </a:r>
            <a:r>
              <a:rPr lang="nn-NO" sz="3600" b="1" dirty="0" smtClean="0">
                <a:latin typeface="Book Antiqua" panose="02040602050305030304" pitchFamily="18" charset="0"/>
              </a:rPr>
              <a:t>I</a:t>
            </a:r>
            <a:r>
              <a:rPr lang="pl-PL" sz="3600" b="1" dirty="0" smtClean="0">
                <a:latin typeface="Book Antiqua" panose="02040602050305030304" pitchFamily="18" charset="0"/>
              </a:rPr>
              <a:t>  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23-24 lutego 2024 r.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V</a:t>
            </a:r>
            <a:r>
              <a:rPr lang="nn-NO" sz="3600" b="1" dirty="0" smtClean="0">
                <a:latin typeface="Book Antiqua" panose="02040602050305030304" pitchFamily="18" charset="0"/>
              </a:rPr>
              <a:t>II</a:t>
            </a:r>
            <a:r>
              <a:rPr lang="pl-PL" sz="3600" b="1" dirty="0" smtClean="0">
                <a:latin typeface="Book Antiqua" panose="02040602050305030304" pitchFamily="18" charset="0"/>
              </a:rPr>
              <a:t>I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15-16 marca 2024 r.</a:t>
            </a:r>
            <a:endParaRPr lang="nn-NO" sz="3600" b="1" dirty="0" smtClean="0">
              <a:latin typeface="Book Antiqua" panose="02040602050305030304" pitchFamily="18" charset="0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IX   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12</a:t>
            </a:r>
            <a:r>
              <a:rPr lang="nn-NO" sz="3600" b="1" dirty="0" smtClean="0">
                <a:latin typeface="Book Antiqua" panose="02040602050305030304" pitchFamily="18" charset="0"/>
              </a:rPr>
              <a:t>-</a:t>
            </a:r>
            <a:r>
              <a:rPr lang="pl-PL" sz="3600" b="1" dirty="0" smtClean="0">
                <a:latin typeface="Book Antiqua" panose="02040602050305030304" pitchFamily="18" charset="0"/>
              </a:rPr>
              <a:t>13 kwietnia 2024 r.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X      -</a:t>
            </a:r>
            <a:r>
              <a:rPr lang="nn-NO" sz="3600" b="1" dirty="0" smtClean="0"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latin typeface="Book Antiqua" panose="02040602050305030304" pitchFamily="18" charset="0"/>
              </a:rPr>
              <a:t>  26</a:t>
            </a:r>
            <a:r>
              <a:rPr lang="nn-NO" sz="3600" b="1" dirty="0" smtClean="0">
                <a:latin typeface="Book Antiqua" panose="02040602050305030304" pitchFamily="18" charset="0"/>
              </a:rPr>
              <a:t>-</a:t>
            </a:r>
            <a:r>
              <a:rPr lang="pl-PL" sz="3600" b="1" dirty="0" smtClean="0">
                <a:latin typeface="Book Antiqua" panose="02040602050305030304" pitchFamily="18" charset="0"/>
              </a:rPr>
              <a:t>27 kwietnia 2024 r.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Zjazd XI    -   10-11 maja 2024 r.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36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Zjazd XII  -</a:t>
            </a:r>
            <a:r>
              <a:rPr lang="nn-NO" sz="36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 </a:t>
            </a:r>
            <a:r>
              <a:rPr lang="pl-PL" sz="36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  24-25 maja 2024 r. (WS)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	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01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Book Antiqua" panose="02040602050305030304" pitchFamily="18" charset="0"/>
              </a:rPr>
              <a:t>Terminy zjazdów – </a:t>
            </a:r>
            <a:r>
              <a:rPr lang="pl-PL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Semestr 3</a:t>
            </a:r>
            <a:endParaRPr lang="pl-PL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513" y="1611086"/>
            <a:ext cx="6932683" cy="437900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dirty="0" smtClean="0">
                <a:latin typeface="Book Antiqua" panose="02040602050305030304" pitchFamily="18" charset="0"/>
              </a:rPr>
              <a:t>po wakacjach akademickich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4000" b="1" dirty="0" smtClean="0">
                <a:latin typeface="Book Antiqua" panose="02040602050305030304" pitchFamily="18" charset="0"/>
              </a:rPr>
              <a:t>- październik 2024 </a:t>
            </a:r>
            <a:r>
              <a:rPr lang="pl-PL" sz="4000" b="1" dirty="0">
                <a:latin typeface="Book Antiqua" panose="02040602050305030304" pitchFamily="18" charset="0"/>
              </a:rPr>
              <a:t>r. </a:t>
            </a:r>
            <a:r>
              <a:rPr lang="pl-PL" sz="4000" dirty="0" smtClean="0">
                <a:latin typeface="Book Antiqua" panose="02040602050305030304" pitchFamily="18" charset="0"/>
              </a:rPr>
              <a:t/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54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pl-PL" sz="5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6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latin typeface="Book Antiqua" panose="02040602050305030304" pitchFamily="18" charset="0"/>
              </a:rPr>
              <a:t>Miejsce zajęć</a:t>
            </a:r>
            <a:endParaRPr lang="pl-PL" sz="48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179" y="1730832"/>
            <a:ext cx="8426326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pl-PL" sz="3600" b="1" dirty="0" smtClean="0">
                <a:latin typeface="Book Antiqua" panose="02040602050305030304" pitchFamily="18" charset="0"/>
              </a:rPr>
              <a:t>Collegium </a:t>
            </a:r>
            <a:r>
              <a:rPr lang="pl-PL" sz="3600" b="1" dirty="0">
                <a:latin typeface="Book Antiqua" panose="02040602050305030304" pitchFamily="18" charset="0"/>
              </a:rPr>
              <a:t>Godlewskiego </a:t>
            </a:r>
            <a:r>
              <a:rPr lang="pl-PL" sz="3600" b="1" dirty="0" smtClean="0">
                <a:latin typeface="Book Antiqua" panose="02040602050305030304" pitchFamily="18" charset="0"/>
              </a:rPr>
              <a:t/>
            </a:r>
            <a:br>
              <a:rPr lang="pl-PL" sz="3600" b="1" dirty="0" smtClean="0">
                <a:latin typeface="Book Antiqua" panose="02040602050305030304" pitchFamily="18" charset="0"/>
              </a:rPr>
            </a:br>
            <a:r>
              <a:rPr lang="pl-PL" b="1" dirty="0" smtClean="0">
                <a:latin typeface="Book Antiqua" panose="02040602050305030304" pitchFamily="18" charset="0"/>
              </a:rPr>
              <a:t>Uniwersytetu </a:t>
            </a:r>
            <a:r>
              <a:rPr lang="pl-PL" b="1" dirty="0">
                <a:latin typeface="Book Antiqua" panose="02040602050305030304" pitchFamily="18" charset="0"/>
              </a:rPr>
              <a:t>Rolniczego </a:t>
            </a:r>
            <a:r>
              <a:rPr lang="pl-PL" b="1" dirty="0" smtClean="0">
                <a:latin typeface="Book Antiqua" panose="02040602050305030304" pitchFamily="18" charset="0"/>
              </a:rPr>
              <a:t>w Krakowie </a:t>
            </a:r>
            <a:r>
              <a:rPr lang="pl-PL" sz="3600" b="1" dirty="0" smtClean="0">
                <a:latin typeface="Book Antiqua" panose="02040602050305030304" pitchFamily="18" charset="0"/>
              </a:rPr>
              <a:t/>
            </a:r>
            <a:br>
              <a:rPr lang="pl-PL" sz="3600" b="1" dirty="0" smtClean="0">
                <a:latin typeface="Book Antiqua" panose="02040602050305030304" pitchFamily="18" charset="0"/>
              </a:rPr>
            </a:br>
            <a:r>
              <a:rPr lang="pl-PL" sz="3600" b="1" dirty="0" smtClean="0">
                <a:latin typeface="Book Antiqua" panose="02040602050305030304" pitchFamily="18" charset="0"/>
              </a:rPr>
              <a:t>Aleje </a:t>
            </a:r>
            <a:r>
              <a:rPr lang="pl-PL" sz="3600" b="1" dirty="0">
                <a:latin typeface="Book Antiqua" panose="02040602050305030304" pitchFamily="18" charset="0"/>
              </a:rPr>
              <a:t>Mickiewicza </a:t>
            </a:r>
            <a:r>
              <a:rPr lang="pl-PL" sz="3600" b="1" dirty="0" smtClean="0">
                <a:latin typeface="Book Antiqua" panose="02040602050305030304" pitchFamily="18" charset="0"/>
              </a:rPr>
              <a:t>21 </a:t>
            </a:r>
            <a:br>
              <a:rPr lang="pl-PL" sz="3600" b="1" dirty="0" smtClean="0">
                <a:latin typeface="Book Antiqua" panose="02040602050305030304" pitchFamily="18" charset="0"/>
              </a:rPr>
            </a:br>
            <a:r>
              <a:rPr lang="pl-PL" sz="3600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Sala konferencyjna - nr 238 (</a:t>
            </a:r>
            <a:r>
              <a:rPr lang="pl-PL" b="1" dirty="0" smtClean="0">
                <a:solidFill>
                  <a:srgbClr val="00B0F0"/>
                </a:solidFill>
                <a:latin typeface="Book Antiqua" panose="02040602050305030304" pitchFamily="18" charset="0"/>
              </a:rPr>
              <a:t>II piętro) </a:t>
            </a: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latin typeface="Book Antiqua" panose="02040602050305030304" pitchFamily="18" charset="0"/>
              </a:rPr>
              <a:t>Rozkład zajęć</a:t>
            </a:r>
            <a:endParaRPr lang="pl-PL" sz="48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1965" y="1714501"/>
            <a:ext cx="8360149" cy="404948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l-PL" sz="4000" b="1" dirty="0" smtClean="0">
                <a:latin typeface="Book Antiqua" panose="02040602050305030304" pitchFamily="18" charset="0"/>
              </a:rPr>
              <a:t>piątki </a:t>
            </a:r>
            <a:r>
              <a:rPr lang="pl-PL" sz="4000" b="1" dirty="0">
                <a:latin typeface="Book Antiqua" panose="02040602050305030304" pitchFamily="18" charset="0"/>
              </a:rPr>
              <a:t>w godz. 13:00 – 20:00 </a:t>
            </a:r>
            <a:endParaRPr lang="pl-PL" sz="4000" b="1" dirty="0" smtClean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pl-PL" sz="4000" b="1" dirty="0" smtClean="0">
                <a:latin typeface="Book Antiqua" panose="02040602050305030304" pitchFamily="18" charset="0"/>
              </a:rPr>
              <a:t>soboty </a:t>
            </a:r>
            <a:r>
              <a:rPr lang="pl-PL" sz="4000" b="1" dirty="0">
                <a:latin typeface="Book Antiqua" panose="02040602050305030304" pitchFamily="18" charset="0"/>
              </a:rPr>
              <a:t>w godz. 9:00 – </a:t>
            </a:r>
            <a:r>
              <a:rPr lang="pl-PL" sz="4000" b="1" dirty="0" smtClean="0">
                <a:latin typeface="Book Antiqua" panose="02040602050305030304" pitchFamily="18" charset="0"/>
              </a:rPr>
              <a:t>16:00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l-PL" sz="3800" b="1" dirty="0" smtClean="0">
              <a:latin typeface="Book Antiqua" panose="0204060205030503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9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*zjazd VI (02-04.02.2024): </a:t>
            </a:r>
            <a:br>
              <a:rPr lang="pl-PL" sz="39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l-PL" sz="39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pt. + </a:t>
            </a:r>
            <a:r>
              <a:rPr lang="pl-PL" sz="3900" b="1" dirty="0" err="1" smtClean="0">
                <a:solidFill>
                  <a:srgbClr val="C00000"/>
                </a:solidFill>
                <a:latin typeface="Book Antiqua" panose="02040602050305030304" pitchFamily="18" charset="0"/>
              </a:rPr>
              <a:t>sb</a:t>
            </a:r>
            <a:r>
              <a:rPr lang="pl-PL" sz="39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. + niedziela 9:00 – 16:00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latin typeface="Book Antiqua" panose="02040602050305030304" pitchFamily="18" charset="0"/>
              </a:rPr>
              <a:t>Parking</a:t>
            </a:r>
            <a:endParaRPr lang="pl-PL" sz="48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79" y="2318658"/>
            <a:ext cx="8426326" cy="42647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pl-PL" sz="4000" b="1" dirty="0" smtClean="0">
                <a:latin typeface="Book Antiqua" panose="02040602050305030304" pitchFamily="18" charset="0"/>
              </a:rPr>
              <a:t>Wjazd na hasło: 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pl-PL" sz="4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studia MBA </a:t>
            </a:r>
            <a:r>
              <a:rPr lang="pl-PL" sz="3600" b="1" dirty="0" smtClean="0">
                <a:latin typeface="Book Antiqua" panose="02040602050305030304" pitchFamily="18" charset="0"/>
              </a:rPr>
              <a:t/>
            </a:r>
            <a:br>
              <a:rPr lang="pl-PL" sz="3600" b="1" dirty="0" smtClean="0">
                <a:latin typeface="Book Antiqua" panose="02040602050305030304" pitchFamily="18" charset="0"/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err="1" smtClean="0">
                <a:latin typeface="Book Antiqua" panose="02040602050305030304" pitchFamily="18" charset="0"/>
              </a:rPr>
              <a:t>WiFi</a:t>
            </a:r>
            <a:endParaRPr lang="pl-PL" sz="5400" b="1" dirty="0"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79" y="2318658"/>
            <a:ext cx="8426326" cy="426470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6500" b="1" dirty="0" smtClean="0">
                <a:latin typeface="Book Antiqua" panose="02040602050305030304" pitchFamily="18" charset="0"/>
              </a:rPr>
              <a:t>SSID: </a:t>
            </a:r>
            <a:r>
              <a:rPr lang="pl-PL" sz="7300" b="1" dirty="0" smtClean="0">
                <a:latin typeface="Book Antiqua" panose="02040602050305030304" pitchFamily="18" charset="0"/>
              </a:rPr>
              <a:t>URK-GUEST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73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Użytkownik: listopad23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73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Hasło: jypr0852</a:t>
            </a:r>
          </a:p>
          <a:p>
            <a:pPr marL="0" indent="0" algn="ctr">
              <a:lnSpc>
                <a:spcPct val="120000"/>
              </a:lnSpc>
              <a:buNone/>
            </a:pPr>
            <a:endParaRPr lang="pl-PL" sz="48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4800" b="1" smtClean="0">
                <a:solidFill>
                  <a:srgbClr val="000099"/>
                </a:solidFill>
                <a:latin typeface="Book Antiqua" panose="02040602050305030304" pitchFamily="18" charset="0"/>
              </a:rPr>
              <a:t>comiesięczna </a:t>
            </a:r>
            <a:r>
              <a:rPr lang="pl-PL" sz="48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zmiana </a:t>
            </a:r>
            <a:br>
              <a:rPr lang="pl-PL" sz="48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</a:br>
            <a:r>
              <a:rPr lang="pl-PL" sz="48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– aktualne hasła dostępu </a:t>
            </a:r>
            <a:r>
              <a:rPr lang="pl-PL" sz="4800" b="1" smtClean="0">
                <a:solidFill>
                  <a:srgbClr val="000099"/>
                </a:solidFill>
                <a:latin typeface="Book Antiqua" panose="02040602050305030304" pitchFamily="18" charset="0"/>
              </a:rPr>
              <a:t/>
            </a:r>
            <a:br>
              <a:rPr lang="pl-PL" sz="4800" b="1" smtClean="0">
                <a:solidFill>
                  <a:srgbClr val="000099"/>
                </a:solidFill>
                <a:latin typeface="Book Antiqua" panose="02040602050305030304" pitchFamily="18" charset="0"/>
              </a:rPr>
            </a:br>
            <a:r>
              <a:rPr lang="pl-PL" sz="4800" b="1" smtClean="0">
                <a:solidFill>
                  <a:srgbClr val="000099"/>
                </a:solidFill>
                <a:latin typeface="Book Antiqua" panose="02040602050305030304" pitchFamily="18" charset="0"/>
              </a:rPr>
              <a:t>w harmonogramie zjazdu</a:t>
            </a:r>
            <a:r>
              <a:rPr lang="pl-PL" sz="3600" b="1" dirty="0" smtClean="0">
                <a:latin typeface="Book Antiqua" panose="02040602050305030304" pitchFamily="18" charset="0"/>
              </a:rPr>
              <a:t/>
            </a:r>
            <a:br>
              <a:rPr lang="pl-PL" sz="3600" b="1" dirty="0" smtClean="0">
                <a:latin typeface="Book Antiqua" panose="02040602050305030304" pitchFamily="18" charset="0"/>
              </a:rPr>
            </a:b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6" y="1284514"/>
            <a:ext cx="8868159" cy="505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306" y="59871"/>
            <a:ext cx="8231029" cy="1143000"/>
          </a:xfrm>
        </p:spPr>
        <p:txBody>
          <a:bodyPr/>
          <a:lstStyle/>
          <a:p>
            <a:r>
              <a:rPr lang="pl-PL" b="1" dirty="0">
                <a:latin typeface="Book Antiqua" panose="02040602050305030304" pitchFamily="18" charset="0"/>
              </a:rPr>
              <a:t>https://mba.urk.edu.pl/</a:t>
            </a:r>
          </a:p>
        </p:txBody>
      </p:sp>
      <p:sp>
        <p:nvSpPr>
          <p:cNvPr id="4" name="Prostokąt 3"/>
          <p:cNvSpPr/>
          <p:nvPr/>
        </p:nvSpPr>
        <p:spPr>
          <a:xfrm>
            <a:off x="133337" y="4134031"/>
            <a:ext cx="1806797" cy="47062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33336" y="5796643"/>
            <a:ext cx="1806797" cy="48796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111995" y="1621971"/>
            <a:ext cx="3259739" cy="1583872"/>
          </a:xfrm>
          <a:prstGeom prst="rect">
            <a:avLst/>
          </a:prstGeom>
          <a:noFill/>
          <a:ln w="508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1" name="Picture 3" descr="C:\Users\Aleksandra\Desktop\Bez tytułu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6" y="2255452"/>
            <a:ext cx="8497189" cy="43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075215" y="5455851"/>
            <a:ext cx="355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SluchaczMBA4%</a:t>
            </a:r>
            <a:endParaRPr lang="pl-PL" sz="36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260</Words>
  <Application>Microsoft Office PowerPoint</Application>
  <PresentationFormat>Niestandardowy</PresentationFormat>
  <Paragraphs>66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Motyw pakietu Office</vt:lpstr>
      <vt:lpstr>1_Motyw pakietu Office</vt:lpstr>
      <vt:lpstr>Prezentacja programu PowerPoint</vt:lpstr>
      <vt:lpstr>Terminy zjazdów – Semestr 1</vt:lpstr>
      <vt:lpstr>Terminy zjazdów – Semestr 2</vt:lpstr>
      <vt:lpstr>Terminy zjazdów – Semestr 3</vt:lpstr>
      <vt:lpstr>Miejsce zajęć</vt:lpstr>
      <vt:lpstr>Rozkład zajęć</vt:lpstr>
      <vt:lpstr>Parking</vt:lpstr>
      <vt:lpstr>WiFi</vt:lpstr>
      <vt:lpstr>https://mba.urk.edu.pl/</vt:lpstr>
      <vt:lpstr>Egzamin zaliczeniowy</vt:lpstr>
      <vt:lpstr>Egzamin dyplomowy</vt:lpstr>
      <vt:lpstr>Kontakt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Okarmus</dc:creator>
  <cp:lastModifiedBy>Aleksandra</cp:lastModifiedBy>
  <cp:revision>32</cp:revision>
  <dcterms:created xsi:type="dcterms:W3CDTF">2018-10-22T13:05:11Z</dcterms:created>
  <dcterms:modified xsi:type="dcterms:W3CDTF">2023-11-04T12:19:09Z</dcterms:modified>
</cp:coreProperties>
</file>